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Lato Bold" charset="0"/>
      <p:regular r:id="rId9"/>
    </p:embeddedFont>
    <p:embeddedFont>
      <p:font typeface="League Spartan" charset="0"/>
      <p:regular r:id="rId10"/>
    </p:embeddedFont>
    <p:embeddedFont>
      <p:font typeface="Wingdings 2" pitchFamily="18" charset="2"/>
      <p:regular r:id="rId11"/>
    </p:embeddedFont>
    <p:embeddedFont>
      <p:font typeface="Century Schoolbook" pitchFamily="18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-1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0" y="4686300"/>
            <a:ext cx="12344400" cy="284154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0" y="7504983"/>
            <a:ext cx="12344400" cy="2057400"/>
          </a:xfrm>
        </p:spPr>
        <p:txBody>
          <a:bodyPr/>
          <a:lstStyle>
            <a:lvl1pPr marL="0" indent="0" algn="l">
              <a:buNone/>
              <a:defRPr sz="3200" b="1">
                <a:solidFill>
                  <a:schemeClr val="tx2"/>
                </a:solidFill>
              </a:defRPr>
            </a:lvl1pPr>
            <a:lvl2pPr marL="816422" indent="0" algn="ctr">
              <a:buNone/>
            </a:lvl2pPr>
            <a:lvl3pPr marL="1632844" indent="0" algn="ctr">
              <a:buNone/>
            </a:lvl3pPr>
            <a:lvl4pPr marL="2449266" indent="0" algn="ctr">
              <a:buNone/>
            </a:lvl4pPr>
            <a:lvl5pPr marL="3265688" indent="0" algn="ctr">
              <a:buNone/>
            </a:lvl5pPr>
            <a:lvl6pPr marL="4082110" indent="0" algn="ctr">
              <a:buNone/>
            </a:lvl6pPr>
            <a:lvl7pPr marL="4898532" indent="0" algn="ctr">
              <a:buNone/>
            </a:lvl7pPr>
            <a:lvl8pPr marL="5714954" indent="0" algn="ctr">
              <a:buNone/>
            </a:lvl8pPr>
            <a:lvl9pPr marL="6531376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16100742" y="1665896"/>
            <a:ext cx="3429000" cy="762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5068938" y="6176492"/>
            <a:ext cx="5486400" cy="76809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762000" y="0"/>
            <a:ext cx="1219200" cy="10287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552672" y="0"/>
            <a:ext cx="209328" cy="10287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1981200" y="0"/>
            <a:ext cx="363744" cy="10287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2282640" y="0"/>
            <a:ext cx="460560" cy="10287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212688" y="0"/>
            <a:ext cx="0" cy="10287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1828800" y="0"/>
            <a:ext cx="0" cy="10287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1708224" y="0"/>
            <a:ext cx="0" cy="10287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3453280" y="0"/>
            <a:ext cx="0" cy="10287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2133600" y="0"/>
            <a:ext cx="0" cy="10287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18227712" y="0"/>
            <a:ext cx="0" cy="10287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2438400" y="0"/>
            <a:ext cx="152400" cy="10287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219200" y="5143500"/>
            <a:ext cx="2590800" cy="19431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2619264" y="7300128"/>
            <a:ext cx="1282848" cy="962136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2182160" y="8250948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3328416" y="8682228"/>
            <a:ext cx="548640" cy="4114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3810000" y="6743700"/>
            <a:ext cx="731520" cy="54864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2651088" y="7393053"/>
            <a:ext cx="1219200" cy="77628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3352800" cy="8777288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411957"/>
            <a:ext cx="12039600" cy="8777288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2400300"/>
            <a:ext cx="14935200" cy="731062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0" y="4343400"/>
            <a:ext cx="12344400" cy="3080385"/>
          </a:xfrm>
        </p:spPr>
        <p:txBody>
          <a:bodyPr/>
          <a:lstStyle>
            <a:lvl1pPr algn="l">
              <a:buNone/>
              <a:defRPr sz="54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0" y="7515225"/>
            <a:ext cx="12344400" cy="20574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16098012" y="1660398"/>
            <a:ext cx="3429000" cy="762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5069312" y="6172200"/>
            <a:ext cx="5486400" cy="768096"/>
          </a:xfrm>
        </p:spPr>
        <p:txBody>
          <a:bodyPr/>
          <a:lstStyle/>
          <a:p>
            <a:endParaRPr lang="en-US"/>
          </a:p>
        </p:txBody>
      </p:sp>
      <p:sp>
        <p:nvSpPr>
          <p:cNvPr id="9" name="8 Rectángulo"/>
          <p:cNvSpPr/>
          <p:nvPr/>
        </p:nvSpPr>
        <p:spPr bwMode="auto">
          <a:xfrm>
            <a:off x="762000" y="0"/>
            <a:ext cx="1219200" cy="10287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552672" y="0"/>
            <a:ext cx="209328" cy="10287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1981200" y="0"/>
            <a:ext cx="363744" cy="10287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282640" y="0"/>
            <a:ext cx="460560" cy="10287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212688" y="0"/>
            <a:ext cx="0" cy="10287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828800" y="0"/>
            <a:ext cx="0" cy="10287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708224" y="0"/>
            <a:ext cx="0" cy="10287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3453280" y="0"/>
            <a:ext cx="0" cy="10287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2133600" y="0"/>
            <a:ext cx="0" cy="10287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2438400" y="0"/>
            <a:ext cx="152400" cy="10287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1219200" y="5143500"/>
            <a:ext cx="2590800" cy="19431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2649408" y="7300128"/>
            <a:ext cx="1282848" cy="962136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2182160" y="8250948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3328416" y="8686800"/>
            <a:ext cx="548640" cy="4114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3758080" y="6719832"/>
            <a:ext cx="731520" cy="54864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18195888" y="0"/>
            <a:ext cx="0" cy="10287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2681232" y="7393053"/>
            <a:ext cx="1219200" cy="77628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2400300"/>
            <a:ext cx="7315200" cy="6858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8540496" y="2400300"/>
            <a:ext cx="7315200" cy="6858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09575"/>
            <a:ext cx="15087600" cy="17145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914400" y="3543300"/>
            <a:ext cx="7315200" cy="58293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8743950" y="3543300"/>
            <a:ext cx="7315200" cy="58293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914400" y="2354580"/>
            <a:ext cx="7315200" cy="9875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8686800" y="2354580"/>
            <a:ext cx="7315200" cy="9875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7526000" y="0"/>
            <a:ext cx="0" cy="10287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8321040" y="4686300"/>
            <a:ext cx="9464040" cy="914400"/>
          </a:xfrm>
        </p:spPr>
        <p:txBody>
          <a:bodyPr anchor="b"/>
          <a:lstStyle>
            <a:lvl1pPr algn="l">
              <a:buNone/>
              <a:defRPr sz="36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3624560" y="411480"/>
            <a:ext cx="3054096" cy="7475220"/>
          </a:xfrm>
        </p:spPr>
        <p:txBody>
          <a:bodyPr/>
          <a:lstStyle>
            <a:lvl1pPr marL="0" indent="0">
              <a:spcBef>
                <a:spcPts val="714"/>
              </a:spcBef>
              <a:spcAft>
                <a:spcPts val="1786"/>
              </a:spcAft>
              <a:buNone/>
              <a:defRPr sz="2100"/>
            </a:lvl1pPr>
            <a:lvl2pPr>
              <a:buNone/>
              <a:defRPr sz="21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2496800" y="0"/>
            <a:ext cx="0" cy="10287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2384592" y="0"/>
            <a:ext cx="0" cy="10287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7983200" y="0"/>
            <a:ext cx="0" cy="10287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7678400" y="0"/>
            <a:ext cx="609600" cy="10287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7830800" y="0"/>
            <a:ext cx="0" cy="10287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16312896" y="8572500"/>
            <a:ext cx="1097280" cy="82296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609600" y="411480"/>
            <a:ext cx="11277600" cy="949147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7526000" y="0"/>
            <a:ext cx="0" cy="10287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6312896" y="8572500"/>
            <a:ext cx="1097280" cy="82296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8277606" y="4686300"/>
            <a:ext cx="9464040" cy="914400"/>
          </a:xfrm>
        </p:spPr>
        <p:txBody>
          <a:bodyPr anchor="b"/>
          <a:lstStyle>
            <a:lvl1pPr algn="l">
              <a:buNone/>
              <a:defRPr sz="36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12344400" cy="10287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57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531596" y="397192"/>
            <a:ext cx="3048000" cy="7434072"/>
          </a:xfrm>
        </p:spPr>
        <p:txBody>
          <a:bodyPr rot="0" spcFirstLastPara="0" vertOverflow="overflow" horzOverflow="overflow" vert="horz" wrap="square" lIns="163284" tIns="81642" rIns="163284" bIns="81642" numCol="1" spcCol="489853" rtlCol="0" fromWordArt="0" anchor="t" anchorCtr="0" forceAA="0" compatLnSpc="1">
            <a:normAutofit/>
          </a:bodyPr>
          <a:lstStyle>
            <a:lvl1pPr marL="0" indent="0">
              <a:spcBef>
                <a:spcPts val="179"/>
              </a:spcBef>
              <a:spcAft>
                <a:spcPts val="714"/>
              </a:spcAft>
              <a:buFontTx/>
              <a:buNone/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7983200" y="0"/>
            <a:ext cx="0" cy="10287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17678400" y="0"/>
            <a:ext cx="609600" cy="10287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7830800" y="0"/>
            <a:ext cx="0" cy="10287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12496800" y="0"/>
            <a:ext cx="0" cy="10287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12384592" y="0"/>
            <a:ext cx="0" cy="10287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526000" y="0"/>
            <a:ext cx="0" cy="10287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411957"/>
            <a:ext cx="14935200" cy="1714500"/>
          </a:xfrm>
          <a:prstGeom prst="rect">
            <a:avLst/>
          </a:prstGeom>
        </p:spPr>
        <p:txBody>
          <a:bodyPr vert="horz" lIns="163284" tIns="81642" rIns="163284" bIns="81642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4935200" cy="7310628"/>
          </a:xfrm>
          <a:prstGeom prst="rect">
            <a:avLst/>
          </a:prstGeom>
        </p:spPr>
        <p:txBody>
          <a:bodyPr vert="horz" lIns="163284" tIns="81642" rIns="163284" bIns="81642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15681960" y="1526765"/>
            <a:ext cx="3017520" cy="768096"/>
          </a:xfrm>
          <a:prstGeom prst="rect">
            <a:avLst/>
          </a:prstGeom>
        </p:spPr>
        <p:txBody>
          <a:bodyPr vert="horz" lIns="163284" tIns="81642" rIns="163284" bIns="81642" anchor="ctr" anchorCtr="0"/>
          <a:lstStyle>
            <a:lvl1pPr algn="r" eaLnBrk="1" latinLnBrk="0" hangingPunct="1">
              <a:defRPr kumimoji="0" sz="21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14780472" y="5514420"/>
            <a:ext cx="4800600" cy="731520"/>
          </a:xfrm>
          <a:prstGeom prst="rect">
            <a:avLst/>
          </a:prstGeom>
        </p:spPr>
        <p:txBody>
          <a:bodyPr vert="horz" lIns="163284" tIns="81642" rIns="163284" bIns="81642" anchor="ctr" anchorCtr="0"/>
          <a:lstStyle>
            <a:lvl1pPr algn="l" eaLnBrk="1" latinLnBrk="0" hangingPunct="1">
              <a:defRPr kumimoji="0" sz="2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2400" y="0"/>
            <a:ext cx="0" cy="10287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7983200" y="0"/>
            <a:ext cx="0" cy="10287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17678400" y="0"/>
            <a:ext cx="609600" cy="10287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7830800" y="0"/>
            <a:ext cx="0" cy="10287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16312896" y="8572500"/>
            <a:ext cx="1097280" cy="82296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6258032" y="8601075"/>
            <a:ext cx="1219200" cy="781812"/>
          </a:xfrm>
          <a:prstGeom prst="rect">
            <a:avLst/>
          </a:prstGeom>
        </p:spPr>
        <p:txBody>
          <a:bodyPr vert="horz" lIns="163284" tIns="81642" rIns="163284" bIns="81642" anchor="ctr"/>
          <a:lstStyle>
            <a:lvl1pPr algn="ctr" eaLnBrk="1" latinLnBrk="0" hangingPunct="1">
              <a:defRPr kumimoji="0" sz="25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4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89853" indent="-489853" algn="l" rtl="0" eaLnBrk="1" latinLnBrk="0" hangingPunct="1">
        <a:spcBef>
          <a:spcPts val="1071"/>
        </a:spcBef>
        <a:buClr>
          <a:schemeClr val="accent1"/>
        </a:buClr>
        <a:buSzPct val="70000"/>
        <a:buFont typeface="Wingdings"/>
        <a:buChar char="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142991" indent="-489853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indent="-32656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22697" indent="-32656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551" indent="-326569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102404" indent="-326569" algn="l" rtl="0" eaLnBrk="1" latinLnBrk="0" hangingPunct="1">
        <a:spcBef>
          <a:spcPct val="20000"/>
        </a:spcBef>
        <a:buClr>
          <a:schemeClr val="accent1"/>
        </a:buClr>
        <a:buChar char="•"/>
        <a:defRPr kumimoji="0" sz="2900" kern="1200">
          <a:solidFill>
            <a:schemeClr val="tx2"/>
          </a:solidFill>
          <a:latin typeface="+mn-lt"/>
          <a:ea typeface="+mn-ea"/>
          <a:cs typeface="+mn-cs"/>
        </a:defRPr>
      </a:lvl6pPr>
      <a:lvl7pPr marL="3592257" indent="-326569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25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4082110" indent="-326569" algn="l" rtl="0" eaLnBrk="1" latinLnBrk="0" hangingPunct="1">
        <a:spcBef>
          <a:spcPct val="20000"/>
        </a:spcBef>
        <a:buClr>
          <a:schemeClr val="accent2"/>
        </a:buClr>
        <a:buChar char="•"/>
        <a:defRPr kumimoji="0" sz="25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4571963" indent="-326569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2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835024" y="9422713"/>
            <a:ext cx="8115300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87"/>
              </a:lnSpc>
            </a:pPr>
            <a:r>
              <a:rPr lang="en-US" sz="3200" spc="280" dirty="0">
                <a:solidFill>
                  <a:srgbClr val="AF0A5A"/>
                </a:solidFill>
                <a:latin typeface="Lato Bold"/>
              </a:rPr>
              <a:t>MARTHA ALICIA ESCARTÍN  GARCÍA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alphaModFix amt="16000"/>
          </a:blip>
          <a:srcRect/>
          <a:stretch>
            <a:fillRect/>
          </a:stretch>
        </p:blipFill>
        <p:spPr>
          <a:xfrm rot="6701478">
            <a:off x="12349598" y="9411067"/>
            <a:ext cx="4649948" cy="48185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alphaModFix amt="17000"/>
          </a:blip>
          <a:srcRect/>
          <a:stretch>
            <a:fillRect/>
          </a:stretch>
        </p:blipFill>
        <p:spPr>
          <a:xfrm rot="-4406906">
            <a:off x="1406738" y="-4097876"/>
            <a:ext cx="5157104" cy="534415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76401" y="1395993"/>
            <a:ext cx="12230810" cy="61818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720"/>
              </a:lnSpc>
            </a:pPr>
            <a:r>
              <a:rPr lang="en-US" sz="7100" spc="430" dirty="0">
                <a:solidFill>
                  <a:srgbClr val="5C7F36"/>
                </a:solidFill>
                <a:latin typeface="League Spartan"/>
              </a:rPr>
              <a:t>RETOS Y SATISFACCIONES DE CONSTITUIR Y FORMAR PARTE DE UNA COOPERATIVA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921859" y="4867509"/>
            <a:ext cx="1232542" cy="32907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37075" y="1009651"/>
            <a:ext cx="12009686" cy="155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5500" spc="336" dirty="0">
                <a:solidFill>
                  <a:srgbClr val="AF0A5A"/>
                </a:solidFill>
                <a:latin typeface="League Spartan Bold"/>
              </a:rPr>
              <a:t>COOPERATIVA </a:t>
            </a:r>
          </a:p>
          <a:p>
            <a:pPr algn="ctr">
              <a:lnSpc>
                <a:spcPts val="5207"/>
              </a:lnSpc>
            </a:pPr>
            <a:r>
              <a:rPr lang="en-US" sz="4300" spc="252" dirty="0">
                <a:solidFill>
                  <a:srgbClr val="AF0A5A"/>
                </a:solidFill>
                <a:latin typeface="League Spartan Bold"/>
              </a:rPr>
              <a:t>"Amor de Vida SC de RL de CV"</a:t>
            </a:r>
          </a:p>
        </p:txBody>
      </p:sp>
      <p:sp>
        <p:nvSpPr>
          <p:cNvPr id="3" name="AutoShape 3"/>
          <p:cNvSpPr/>
          <p:nvPr/>
        </p:nvSpPr>
        <p:spPr>
          <a:xfrm>
            <a:off x="983796" y="4256786"/>
            <a:ext cx="44904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12000"/>
          </a:blip>
          <a:srcRect/>
          <a:stretch>
            <a:fillRect/>
          </a:stretch>
        </p:blipFill>
        <p:spPr>
          <a:xfrm rot="-4406906">
            <a:off x="15284760" y="-1457672"/>
            <a:ext cx="3949080" cy="40923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76528" y="3882952"/>
            <a:ext cx="7534944" cy="565434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928597" y="2941220"/>
            <a:ext cx="243081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5C7F36"/>
                </a:solidFill>
                <a:latin typeface="League Spartan"/>
              </a:rPr>
              <a:t>Integrantes</a:t>
            </a:r>
            <a:endParaRPr lang="en-US" sz="3200" dirty="0">
              <a:solidFill>
                <a:srgbClr val="5C7F36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3796" y="4256786"/>
            <a:ext cx="44904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alphaModFix amt="12000"/>
          </a:blip>
          <a:srcRect/>
          <a:stretch>
            <a:fillRect/>
          </a:stretch>
        </p:blipFill>
        <p:spPr>
          <a:xfrm rot="-4406906">
            <a:off x="15284760" y="-1457672"/>
            <a:ext cx="3949080" cy="40923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/>
          <a:srcRect l="32753" t="1645" r="34238" b="61559"/>
          <a:stretch>
            <a:fillRect/>
          </a:stretch>
        </p:blipFill>
        <p:spPr>
          <a:xfrm>
            <a:off x="5286128" y="1876553"/>
            <a:ext cx="7715744" cy="62980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028700" y="7924352"/>
            <a:ext cx="781400" cy="11904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477818" y="7821726"/>
            <a:ext cx="781400" cy="11904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073052" y="7903827"/>
            <a:ext cx="781400" cy="1190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463752" y="8371587"/>
            <a:ext cx="781400" cy="1190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071274" y="7519088"/>
            <a:ext cx="792720" cy="14931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377032" y="8666052"/>
            <a:ext cx="1392040" cy="1184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565908" y="6431216"/>
            <a:ext cx="792720" cy="14931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358626" y="6665255"/>
            <a:ext cx="792720" cy="14931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584404" y="5638992"/>
            <a:ext cx="792720" cy="14931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81200" y="1790700"/>
            <a:ext cx="13792970" cy="7639242"/>
            <a:chOff x="0" y="0"/>
            <a:chExt cx="18390626" cy="1018565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t="31768" b="31768"/>
            <a:stretch>
              <a:fillRect/>
            </a:stretch>
          </p:blipFill>
          <p:spPr>
            <a:xfrm>
              <a:off x="0" y="0"/>
              <a:ext cx="18390626" cy="5029328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 l="7428" t="14483" r="2504" b="19377"/>
            <a:stretch>
              <a:fillRect/>
            </a:stretch>
          </p:blipFill>
          <p:spPr>
            <a:xfrm>
              <a:off x="0" y="5156328"/>
              <a:ext cx="9131813" cy="502932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/>
            <a:srcRect t="13283" b="13283"/>
            <a:stretch>
              <a:fillRect/>
            </a:stretch>
          </p:blipFill>
          <p:spPr>
            <a:xfrm>
              <a:off x="9258813" y="5156328"/>
              <a:ext cx="9131813" cy="5029328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3237075" y="723900"/>
            <a:ext cx="12009686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5500" spc="336" dirty="0">
                <a:solidFill>
                  <a:srgbClr val="AF0A5A"/>
                </a:solidFill>
                <a:latin typeface="League Spartan Bold"/>
              </a:rPr>
              <a:t>PRODUCTOS</a:t>
            </a:r>
            <a:r>
              <a:rPr lang="en-US" sz="5500" spc="336" dirty="0">
                <a:solidFill>
                  <a:srgbClr val="FF9A9E"/>
                </a:solidFill>
                <a:latin typeface="League Spartan Bold"/>
              </a:rPr>
              <a:t> </a:t>
            </a:r>
          </a:p>
        </p:txBody>
      </p:sp>
      <p:sp>
        <p:nvSpPr>
          <p:cNvPr id="7" name="AutoShape 7"/>
          <p:cNvSpPr/>
          <p:nvPr/>
        </p:nvSpPr>
        <p:spPr>
          <a:xfrm>
            <a:off x="983796" y="4256786"/>
            <a:ext cx="44904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alphaModFix amt="12000"/>
          </a:blip>
          <a:srcRect/>
          <a:stretch>
            <a:fillRect/>
          </a:stretch>
        </p:blipFill>
        <p:spPr>
          <a:xfrm rot="-4406906">
            <a:off x="15284760" y="-1457672"/>
            <a:ext cx="3949080" cy="40923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92417" y="588483"/>
            <a:ext cx="9903170" cy="9271092"/>
            <a:chOff x="0" y="0"/>
            <a:chExt cx="13204226" cy="1236145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t="8819" b="8819"/>
            <a:stretch>
              <a:fillRect/>
            </a:stretch>
          </p:blipFill>
          <p:spPr>
            <a:xfrm>
              <a:off x="0" y="4205152"/>
              <a:ext cx="13204226" cy="815630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 t="11065" b="5773"/>
            <a:stretch>
              <a:fillRect/>
            </a:stretch>
          </p:blipFill>
          <p:spPr>
            <a:xfrm>
              <a:off x="0" y="0"/>
              <a:ext cx="6538613" cy="407815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/>
            <a:srcRect t="11396" b="5442"/>
            <a:stretch>
              <a:fillRect/>
            </a:stretch>
          </p:blipFill>
          <p:spPr>
            <a:xfrm>
              <a:off x="6665613" y="0"/>
              <a:ext cx="6538613" cy="4078152"/>
            </a:xfrm>
            <a:prstGeom prst="rect">
              <a:avLst/>
            </a:prstGeom>
          </p:spPr>
        </p:pic>
      </p:grpSp>
      <p:sp>
        <p:nvSpPr>
          <p:cNvPr id="6" name="AutoShape 6"/>
          <p:cNvSpPr/>
          <p:nvPr/>
        </p:nvSpPr>
        <p:spPr>
          <a:xfrm>
            <a:off x="983796" y="4256786"/>
            <a:ext cx="44904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alphaModFix amt="12000"/>
          </a:blip>
          <a:srcRect/>
          <a:stretch>
            <a:fillRect/>
          </a:stretch>
        </p:blipFill>
        <p:spPr>
          <a:xfrm rot="-4406906">
            <a:off x="15284760" y="-1457672"/>
            <a:ext cx="3949080" cy="4092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487882" y="3064111"/>
            <a:ext cx="1409068" cy="16384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7698" y="2513125"/>
            <a:ext cx="10036848" cy="7044011"/>
            <a:chOff x="0" y="0"/>
            <a:chExt cx="13382465" cy="939201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t="26922" b="26922"/>
            <a:stretch>
              <a:fillRect/>
            </a:stretch>
          </p:blipFill>
          <p:spPr>
            <a:xfrm>
              <a:off x="0" y="0"/>
              <a:ext cx="13382465" cy="463250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print"/>
            <a:srcRect t="26922" b="26922"/>
            <a:stretch>
              <a:fillRect/>
            </a:stretch>
          </p:blipFill>
          <p:spPr>
            <a:xfrm>
              <a:off x="0" y="4759507"/>
              <a:ext cx="13382465" cy="4632507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3237075" y="1009651"/>
            <a:ext cx="12009686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45"/>
              </a:lnSpc>
            </a:pPr>
            <a:r>
              <a:rPr lang="en-US" sz="5500" spc="336" dirty="0">
                <a:solidFill>
                  <a:srgbClr val="AF0A5A"/>
                </a:solidFill>
                <a:latin typeface="League Spartan Bold"/>
              </a:rPr>
              <a:t>CAPACITACIÓN </a:t>
            </a:r>
            <a:r>
              <a:rPr lang="en-US" sz="5500" spc="336" dirty="0" err="1">
                <a:solidFill>
                  <a:srgbClr val="AF0A5A"/>
                </a:solidFill>
                <a:latin typeface="League Spartan Bold"/>
              </a:rPr>
              <a:t>STyFE</a:t>
            </a:r>
            <a:r>
              <a:rPr lang="en-US" sz="5500" spc="336" dirty="0">
                <a:solidFill>
                  <a:srgbClr val="AF0A5A"/>
                </a:solidFill>
                <a:latin typeface="League Spartan Bold"/>
              </a:rPr>
              <a:t>-IPN </a:t>
            </a:r>
          </a:p>
        </p:txBody>
      </p:sp>
      <p:sp>
        <p:nvSpPr>
          <p:cNvPr id="6" name="AutoShape 6"/>
          <p:cNvSpPr/>
          <p:nvPr/>
        </p:nvSpPr>
        <p:spPr>
          <a:xfrm>
            <a:off x="983796" y="4256786"/>
            <a:ext cx="44904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alphaModFix amt="12000"/>
          </a:blip>
          <a:srcRect/>
          <a:stretch>
            <a:fillRect/>
          </a:stretch>
        </p:blipFill>
        <p:spPr>
          <a:xfrm rot="-4406906">
            <a:off x="15284760" y="-1457672"/>
            <a:ext cx="3949080" cy="40923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806222" y="8297986"/>
            <a:ext cx="1430852" cy="12591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-121098">
            <a:off x="15461771" y="2650306"/>
            <a:ext cx="1476134" cy="8481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32307" y="804398"/>
            <a:ext cx="11177582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62"/>
              </a:lnSpc>
            </a:pPr>
            <a:r>
              <a:rPr lang="en-US" sz="5200" spc="312" dirty="0">
                <a:solidFill>
                  <a:srgbClr val="AF0A5A"/>
                </a:solidFill>
                <a:latin typeface="League Spartan Bold"/>
              </a:rPr>
              <a:t>INVITACIÓN</a:t>
            </a:r>
          </a:p>
        </p:txBody>
      </p:sp>
      <p:sp>
        <p:nvSpPr>
          <p:cNvPr id="3" name="AutoShape 3"/>
          <p:cNvSpPr/>
          <p:nvPr/>
        </p:nvSpPr>
        <p:spPr>
          <a:xfrm>
            <a:off x="983796" y="4256786"/>
            <a:ext cx="44904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 amt="12000"/>
          </a:blip>
          <a:srcRect/>
          <a:stretch>
            <a:fillRect/>
          </a:stretch>
        </p:blipFill>
        <p:spPr>
          <a:xfrm rot="-4406906">
            <a:off x="15284760" y="-1457672"/>
            <a:ext cx="3949080" cy="40923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719596" y="2107463"/>
            <a:ext cx="12848808" cy="7310838"/>
            <a:chOff x="0" y="0"/>
            <a:chExt cx="17131744" cy="974778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 cstate="print"/>
            <a:srcRect t="12422" b="12422"/>
            <a:stretch>
              <a:fillRect/>
            </a:stretch>
          </p:blipFill>
          <p:spPr>
            <a:xfrm>
              <a:off x="0" y="0"/>
              <a:ext cx="11378829" cy="641385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/>
            <a:srcRect l="17088" r="17088"/>
            <a:stretch>
              <a:fillRect/>
            </a:stretch>
          </p:blipFill>
          <p:spPr>
            <a:xfrm>
              <a:off x="11505829" y="0"/>
              <a:ext cx="5625915" cy="641385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 cstate="print"/>
            <a:srcRect l="7254" t="35024" r="7254"/>
            <a:stretch>
              <a:fillRect/>
            </a:stretch>
          </p:blipFill>
          <p:spPr>
            <a:xfrm>
              <a:off x="0" y="6540856"/>
              <a:ext cx="5625915" cy="320692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/>
            <a:srcRect t="31211" b="31211"/>
            <a:stretch>
              <a:fillRect/>
            </a:stretch>
          </p:blipFill>
          <p:spPr>
            <a:xfrm>
              <a:off x="5752915" y="6540856"/>
              <a:ext cx="11378829" cy="3206928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16306801" y="8215701"/>
            <a:ext cx="1096222" cy="10742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1908848" y="1064749"/>
            <a:ext cx="1409068" cy="163845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</TotalTime>
  <Words>30</Words>
  <Application>Microsoft Office PowerPoint</Application>
  <PresentationFormat>Personalizado</PresentationFormat>
  <Paragraphs>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Lato Bold</vt:lpstr>
      <vt:lpstr>League Spartan</vt:lpstr>
      <vt:lpstr>League Spartan Bold</vt:lpstr>
      <vt:lpstr>Wingdings</vt:lpstr>
      <vt:lpstr>Wingdings 2</vt:lpstr>
      <vt:lpstr>Century Schoolbook</vt:lpstr>
      <vt:lpstr>Mirador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Coloquio de Mujeres Filósofas</dc:title>
  <dc:creator>Martha Escartín</dc:creator>
  <cp:lastModifiedBy>WinuE</cp:lastModifiedBy>
  <cp:revision>4</cp:revision>
  <dcterms:created xsi:type="dcterms:W3CDTF">2006-08-16T00:00:00Z</dcterms:created>
  <dcterms:modified xsi:type="dcterms:W3CDTF">2020-12-01T11:12:40Z</dcterms:modified>
  <dc:identifier>DADsFbBPfBM</dc:identifier>
</cp:coreProperties>
</file>